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3DDA211-8B96-42A2-B9EF-78F52809561D}" type="datetimeFigureOut">
              <a:rPr lang="fr-FR" smtClean="0"/>
              <a:t>10/11/2015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0B86F9A-3E41-4969-84C6-8317C5B7E76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0"/>
            <a:ext cx="9454454" cy="6913756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6928" y="3284984"/>
            <a:ext cx="6400800" cy="1752600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Victimes d’accident :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10 Raisons pour vous faire aider par un avocat en dommage corporel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9899" y="836712"/>
            <a:ext cx="9454453" cy="2232248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</a:rPr>
              <a:t>Mon Accident :</a:t>
            </a:r>
            <a:br>
              <a:rPr lang="fr-FR" sz="5400" b="1" dirty="0" smtClean="0">
                <a:solidFill>
                  <a:schemeClr val="bg1"/>
                </a:solidFill>
              </a:rPr>
            </a:br>
            <a:r>
              <a:rPr lang="fr-FR" sz="5400" b="1" dirty="0" smtClean="0">
                <a:solidFill>
                  <a:schemeClr val="bg1"/>
                </a:solidFill>
              </a:rPr>
              <a:t> Mon Avocat est ma solution !</a:t>
            </a:r>
            <a:endParaRPr lang="fr-FR" sz="5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79899" y="6586005"/>
            <a:ext cx="945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Olivia Chalus-</a:t>
            </a:r>
            <a:r>
              <a:rPr lang="fr-FR" b="1" dirty="0" err="1" smtClean="0">
                <a:solidFill>
                  <a:schemeClr val="bg1"/>
                </a:solidFill>
              </a:rPr>
              <a:t>Pénochet</a:t>
            </a:r>
            <a:r>
              <a:rPr lang="fr-FR" b="1" dirty="0" smtClean="0">
                <a:solidFill>
                  <a:schemeClr val="bg1"/>
                </a:solidFill>
              </a:rPr>
              <a:t>, Avocat, Nice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1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4"/>
    </mc:Choice>
    <mc:Fallback>
      <p:transition spd="slow" advTm="114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84101"/>
            <a:ext cx="4589608" cy="42715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8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coordonne les autres professionnels dont je pourrais avoir besoin pour mon dossier</a:t>
            </a:r>
            <a:r>
              <a:rPr lang="fr-FR" b="1" dirty="0"/>
              <a:t> </a:t>
            </a:r>
            <a:r>
              <a:rPr lang="fr-FR" b="1" dirty="0" smtClean="0"/>
              <a:t>: médecin de recours                         comptable …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45213" y="548680"/>
            <a:ext cx="78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9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80973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0"/>
    </mc:Choice>
    <mc:Fallback>
      <p:transition spd="slow" advTm="107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48" y="2258959"/>
            <a:ext cx="5080000" cy="4406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me présente une convention d’honoraires que j’ai discutée avec lui à l’avance, tout est clair </a:t>
            </a:r>
            <a:r>
              <a:rPr lang="fr-FR" b="1" dirty="0" smtClean="0"/>
              <a:t>et </a:t>
            </a:r>
            <a:r>
              <a:rPr lang="fr-FR" b="1" dirty="0" smtClean="0"/>
              <a:t>net.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500" y="363279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10</a:t>
            </a:r>
            <a:endParaRPr lang="fr-FR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2699792" y="6488668"/>
            <a:ext cx="367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Olivia Chalus-</a:t>
            </a:r>
            <a:r>
              <a:rPr lang="fr-FR" b="1" dirty="0" err="1"/>
              <a:t>Pénochet</a:t>
            </a:r>
            <a:r>
              <a:rPr lang="fr-FR" b="1" dirty="0"/>
              <a:t>, Avocat, Nice</a:t>
            </a:r>
          </a:p>
        </p:txBody>
      </p:sp>
    </p:spTree>
    <p:extLst>
      <p:ext uri="{BB962C8B-B14F-4D97-AF65-F5344CB8AC3E}">
        <p14:creationId xmlns:p14="http://schemas.microsoft.com/office/powerpoint/2010/main" val="367642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6"/>
    </mc:Choice>
    <mc:Fallback>
      <p:transition spd="slow" advTm="110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1888" y="785604"/>
            <a:ext cx="5544616" cy="241504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connait la procédure </a:t>
            </a:r>
            <a:r>
              <a:rPr lang="fr-FR" b="1" dirty="0" smtClean="0"/>
              <a:t>d’indemnisation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 </a:t>
            </a:r>
            <a:r>
              <a:rPr lang="fr-FR" b="1" dirty="0"/>
              <a:t>I</a:t>
            </a:r>
            <a:r>
              <a:rPr lang="fr-FR" b="1" dirty="0" smtClean="0"/>
              <a:t>l </a:t>
            </a:r>
            <a:r>
              <a:rPr lang="fr-FR" b="1" dirty="0" smtClean="0"/>
              <a:t>m’évitera des erreurs et des pertes de temps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938"/>
            <a:ext cx="2987824" cy="3775026"/>
          </a:xfrm>
        </p:spPr>
      </p:pic>
      <p:sp>
        <p:nvSpPr>
          <p:cNvPr id="6" name="ZoneTexte 5"/>
          <p:cNvSpPr txBox="1"/>
          <p:nvPr/>
        </p:nvSpPr>
        <p:spPr>
          <a:xfrm>
            <a:off x="3095328" y="4293096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Il contribue </a:t>
            </a:r>
            <a:r>
              <a:rPr lang="fr-FR" sz="4400" b="1" dirty="0" smtClean="0"/>
              <a:t>à </a:t>
            </a:r>
            <a:r>
              <a:rPr lang="fr-FR" sz="4400" b="1" dirty="0" smtClean="0"/>
              <a:t>m’obtenir une meilleure indemnisation</a:t>
            </a:r>
            <a:endParaRPr lang="fr-FR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0088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201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53"/>
    </mc:Choice>
    <mc:Fallback>
      <p:transition spd="slow" advTm="115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Mon avocat est mon allié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2238375"/>
            <a:ext cx="5095875" cy="2381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4941168"/>
            <a:ext cx="7992888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 smtClean="0"/>
              <a:t>C’est un professionnel du droit,</a:t>
            </a:r>
          </a:p>
          <a:p>
            <a:r>
              <a:rPr lang="fr-FR" sz="4400" b="1" dirty="0" smtClean="0"/>
              <a:t> il est indépendant et libre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052736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69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"/>
    </mc:Choice>
    <mc:Fallback>
      <p:transition spd="slow" advTm="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3717032"/>
            <a:ext cx="6822295" cy="2578298"/>
          </a:xfrm>
          <a:ln>
            <a:solidFill>
              <a:srgbClr val="FFFFFF"/>
            </a:solidFill>
            <a:prstDash val="solid"/>
          </a:ln>
        </p:spPr>
        <p:txBody>
          <a:bodyPr>
            <a:normAutofit fontScale="90000"/>
          </a:bodyPr>
          <a:lstStyle/>
          <a:p>
            <a:pPr algn="just"/>
            <a:r>
              <a:rPr lang="fr-FR" b="1" dirty="0" smtClean="0">
                <a:solidFill>
                  <a:schemeClr val="bg1"/>
                </a:solidFill>
              </a:rPr>
              <a:t>Mon avocat en dommage corporel a suivi une formation particulière pour traiter les dossiers des </a:t>
            </a:r>
            <a:r>
              <a:rPr lang="fr-FR" b="1" dirty="0" smtClean="0">
                <a:solidFill>
                  <a:schemeClr val="bg1"/>
                </a:solidFill>
              </a:rPr>
              <a:t>victimes, il pratique la matière, il </a:t>
            </a:r>
            <a:r>
              <a:rPr lang="fr-FR" b="1" dirty="0" smtClean="0">
                <a:solidFill>
                  <a:schemeClr val="bg1"/>
                </a:solidFill>
              </a:rPr>
              <a:t>m’explique la marche à suivre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1680" y="62068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3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0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8"/>
    </mc:Choice>
    <mc:Fallback>
      <p:transition spd="slow" advTm="116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57"/>
            <a:ext cx="8769286" cy="5040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744" y="5445224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Tous les assureurs, </a:t>
            </a:r>
            <a:r>
              <a:rPr lang="fr-FR" b="1" u="sng" dirty="0" smtClean="0">
                <a:solidFill>
                  <a:schemeClr val="bg1"/>
                </a:solidFill>
              </a:rPr>
              <a:t>y compris ma propre assurance</a:t>
            </a:r>
            <a:r>
              <a:rPr lang="fr-FR" b="1" dirty="0" smtClean="0">
                <a:solidFill>
                  <a:schemeClr val="bg1"/>
                </a:solidFill>
              </a:rPr>
              <a:t>, ne sont pas des philanthropes, </a:t>
            </a:r>
            <a:r>
              <a:rPr lang="fr-FR" dirty="0" smtClean="0"/>
              <a:t>ne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Ils </a:t>
            </a:r>
            <a:r>
              <a:rPr lang="fr-FR" b="1" dirty="0" smtClean="0"/>
              <a:t>m’indemniseront </a:t>
            </a:r>
            <a:r>
              <a:rPr lang="fr-FR" b="1" dirty="0" smtClean="0"/>
              <a:t>pas de manière performante spontanément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47667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4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"/>
    </mc:Choice>
    <mc:Fallback>
      <p:transition spd="slow" advTm="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" y="1762034"/>
            <a:ext cx="8454136" cy="509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999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sait comment faire </a:t>
            </a:r>
            <a:r>
              <a:rPr lang="fr-FR" b="1" u="sng" dirty="0" smtClean="0">
                <a:solidFill>
                  <a:schemeClr val="tx1"/>
                </a:solidFill>
              </a:rPr>
              <a:t>annuler une </a:t>
            </a:r>
            <a:r>
              <a:rPr lang="fr-FR" b="1" u="sng" dirty="0" smtClean="0">
                <a:solidFill>
                  <a:schemeClr val="tx1"/>
                </a:solidFill>
              </a:rPr>
              <a:t/>
            </a:r>
            <a:br>
              <a:rPr lang="fr-FR" b="1" u="sng" dirty="0" smtClean="0">
                <a:solidFill>
                  <a:schemeClr val="tx1"/>
                </a:solidFill>
              </a:rPr>
            </a:br>
            <a:r>
              <a:rPr lang="fr-FR" b="1" u="sng" dirty="0" smtClean="0">
                <a:solidFill>
                  <a:schemeClr val="tx1"/>
                </a:solidFill>
              </a:rPr>
              <a:t>transaction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que j’ai signée par ignorance de mes droits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9134" y="404664"/>
            <a:ext cx="1446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5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13563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7"/>
    </mc:Choice>
    <mc:Fallback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65" y="2323483"/>
            <a:ext cx="6314578" cy="45212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354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sait comment préparer mon dossier et le présenter de manière à défendre au mieux ma situation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745" y="91951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6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89887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"/>
    </mc:Choice>
    <mc:Fallback>
      <p:transition spd="slow" advTm="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1" y="3205729"/>
            <a:ext cx="3657600" cy="3657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566" y="18448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Mon avocat m’assiste aux expertises, c’est lui qui prépare mon dossier, je ne suis plus seul et en plus je suis déchargé des contraintes administratives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40466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7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5139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9"/>
    </mc:Choice>
    <mc:Fallback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31190"/>
            <a:ext cx="6246992" cy="47409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2200" y="567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Mon avocat me représente devant le tribunal si je suis convoqué, je me </a:t>
            </a:r>
            <a:r>
              <a:rPr lang="fr-FR" b="1" dirty="0" smtClean="0">
                <a:solidFill>
                  <a:schemeClr val="tx1"/>
                </a:solidFill>
              </a:rPr>
              <a:t>repose sur lui.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548680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8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8976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"/>
    </mc:Choice>
    <mc:Fallback>
      <p:transition spd="slow" advTm="1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81</TotalTime>
  <Words>226</Words>
  <Application>Microsoft Office PowerPoint</Application>
  <PresentationFormat>Affichage à l'écran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Soho</vt:lpstr>
      <vt:lpstr>Mon Accident :  Mon Avocat est ma solution !</vt:lpstr>
      <vt:lpstr>Mon avocat connait la procédure d’indemnisation   Il m’évitera des erreurs et des pertes de temps</vt:lpstr>
      <vt:lpstr>Mon avocat est mon allié</vt:lpstr>
      <vt:lpstr>Mon avocat en dommage corporel a suivi une formation particulière pour traiter les dossiers des victimes, il pratique la matière, il m’explique la marche à suivre</vt:lpstr>
      <vt:lpstr>Tous les assureurs, y compris ma propre assurance, ne sont pas des philanthropes, ne    Ils m’indemniseront pas de manière performante spontanément</vt:lpstr>
      <vt:lpstr>Mon avocat sait comment faire annuler une  transaction que j’ai signée par ignorance de mes droits</vt:lpstr>
      <vt:lpstr>Mon avocat sait comment préparer mon dossier et le présenter de manière à défendre au mieux ma situation </vt:lpstr>
      <vt:lpstr>Mon avocat m’assiste aux expertises, c’est lui qui prépare mon dossier, je ne suis plus seul et en plus je suis déchargé des contraintes administratives</vt:lpstr>
      <vt:lpstr>Mon avocat me représente devant le tribunal si je suis convoqué, je me repose sur lui.</vt:lpstr>
      <vt:lpstr>Mon avocat coordonne les autres professionnels dont je pourrais avoir besoin pour mon dossier : médecin de recours                         comptable …</vt:lpstr>
      <vt:lpstr>Mon avocat me présente une convention d’honoraires que j’ai discutée avec lui à l’avance, tout est clair et net.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Accident : Mon Avocat est ma solution !</dc:title>
  <dc:creator>Olivia Chalus</dc:creator>
  <cp:lastModifiedBy>Olivia Chalus</cp:lastModifiedBy>
  <cp:revision>11</cp:revision>
  <dcterms:created xsi:type="dcterms:W3CDTF">2015-11-09T17:45:58Z</dcterms:created>
  <dcterms:modified xsi:type="dcterms:W3CDTF">2015-11-10T09:46:17Z</dcterms:modified>
</cp:coreProperties>
</file>