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57" r:id="rId4"/>
    <p:sldId id="258" r:id="rId5"/>
    <p:sldId id="259" r:id="rId6"/>
    <p:sldId id="262" r:id="rId7"/>
    <p:sldId id="260" r:id="rId8"/>
    <p:sldId id="261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43" d="100"/>
          <a:sy n="43" d="100"/>
        </p:scale>
        <p:origin x="-145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6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3DDA211-8B96-42A2-B9EF-78F52809561D}" type="datetimeFigureOut">
              <a:rPr lang="fr-FR" smtClean="0"/>
              <a:t>10/11/2015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00B86F9A-3E41-4969-84C6-8317C5B7E76D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DA211-8B96-42A2-B9EF-78F52809561D}" type="datetimeFigureOut">
              <a:rPr lang="fr-FR" smtClean="0"/>
              <a:t>10/11/2015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86F9A-3E41-4969-84C6-8317C5B7E76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DA211-8B96-42A2-B9EF-78F52809561D}" type="datetimeFigureOut">
              <a:rPr lang="fr-FR" smtClean="0"/>
              <a:t>10/11/2015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86F9A-3E41-4969-84C6-8317C5B7E76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DA211-8B96-42A2-B9EF-78F52809561D}" type="datetimeFigureOut">
              <a:rPr lang="fr-FR" smtClean="0"/>
              <a:t>10/11/2015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86F9A-3E41-4969-84C6-8317C5B7E76D}" type="slidenum">
              <a:rPr lang="fr-FR" smtClean="0"/>
              <a:t>‹N°›</a:t>
            </a:fld>
            <a:endParaRPr lang="fr-FR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3DDA211-8B96-42A2-B9EF-78F52809561D}" type="datetimeFigureOut">
              <a:rPr lang="fr-FR" smtClean="0"/>
              <a:t>10/11/2015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86F9A-3E41-4969-84C6-8317C5B7E76D}" type="slidenum">
              <a:rPr lang="fr-FR" smtClean="0"/>
              <a:t>‹N°›</a:t>
            </a:fld>
            <a:endParaRPr lang="fr-FR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DA211-8B96-42A2-B9EF-78F52809561D}" type="datetimeFigureOut">
              <a:rPr lang="fr-FR" smtClean="0"/>
              <a:t>10/11/2015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86F9A-3E41-4969-84C6-8317C5B7E76D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DA211-8B96-42A2-B9EF-78F52809561D}" type="datetimeFigureOut">
              <a:rPr lang="fr-FR" smtClean="0"/>
              <a:t>10/11/2015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86F9A-3E41-4969-84C6-8317C5B7E76D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3DDA211-8B96-42A2-B9EF-78F52809561D}" type="datetimeFigureOut">
              <a:rPr lang="fr-FR" smtClean="0"/>
              <a:t>10/11/2015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86F9A-3E41-4969-84C6-8317C5B7E76D}" type="slidenum">
              <a:rPr lang="fr-FR" smtClean="0"/>
              <a:t>‹N°›</a:t>
            </a:fld>
            <a:endParaRPr lang="fr-FR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DA211-8B96-42A2-B9EF-78F52809561D}" type="datetimeFigureOut">
              <a:rPr lang="fr-FR" smtClean="0"/>
              <a:t>10/11/2015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86F9A-3E41-4969-84C6-8317C5B7E76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3DDA211-8B96-42A2-B9EF-78F52809561D}" type="datetimeFigureOut">
              <a:rPr lang="fr-FR" smtClean="0"/>
              <a:t>10/11/2015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86F9A-3E41-4969-84C6-8317C5B7E76D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3DDA211-8B96-42A2-B9EF-78F52809561D}" type="datetimeFigureOut">
              <a:rPr lang="fr-FR" smtClean="0"/>
              <a:t>10/11/2015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86F9A-3E41-4969-84C6-8317C5B7E76D}" type="slidenum">
              <a:rPr lang="fr-FR" smtClean="0"/>
              <a:t>‹N°›</a:t>
            </a:fld>
            <a:endParaRPr lang="fr-FR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03DDA211-8B96-42A2-B9EF-78F52809561D}" type="datetimeFigureOut">
              <a:rPr lang="fr-FR" smtClean="0"/>
              <a:t>10/11/2015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00B86F9A-3E41-4969-84C6-8317C5B7E76D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899" y="0"/>
            <a:ext cx="9454454" cy="6913756"/>
          </a:xfrm>
          <a:prstGeom prst="rect">
            <a:avLst/>
          </a:prstGeom>
        </p:spPr>
      </p:pic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46928" y="3284984"/>
            <a:ext cx="6400800" cy="1752600"/>
          </a:xfrm>
        </p:spPr>
        <p:txBody>
          <a:bodyPr>
            <a:noAutofit/>
          </a:bodyPr>
          <a:lstStyle/>
          <a:p>
            <a:r>
              <a:rPr lang="fr-FR" sz="4000" b="1" dirty="0" smtClean="0">
                <a:solidFill>
                  <a:schemeClr val="bg1"/>
                </a:solidFill>
              </a:rPr>
              <a:t>Victimes d’accident : </a:t>
            </a:r>
          </a:p>
          <a:p>
            <a:r>
              <a:rPr lang="fr-FR" sz="4000" b="1" dirty="0" smtClean="0">
                <a:solidFill>
                  <a:schemeClr val="bg1"/>
                </a:solidFill>
              </a:rPr>
              <a:t>10 Raisons pour vous faire aider par un avocat en dommage corporel</a:t>
            </a:r>
            <a:endParaRPr lang="fr-FR" sz="4000" b="1" dirty="0">
              <a:solidFill>
                <a:schemeClr val="bg1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79899" y="836712"/>
            <a:ext cx="9454453" cy="2232248"/>
          </a:xfrm>
        </p:spPr>
        <p:txBody>
          <a:bodyPr>
            <a:noAutofit/>
          </a:bodyPr>
          <a:lstStyle/>
          <a:p>
            <a:r>
              <a:rPr lang="fr-FR" sz="5400" b="1" dirty="0" smtClean="0">
                <a:solidFill>
                  <a:schemeClr val="bg1"/>
                </a:solidFill>
              </a:rPr>
              <a:t>Mon Accident :</a:t>
            </a:r>
            <a:br>
              <a:rPr lang="fr-FR" sz="5400" b="1" dirty="0" smtClean="0">
                <a:solidFill>
                  <a:schemeClr val="bg1"/>
                </a:solidFill>
              </a:rPr>
            </a:br>
            <a:r>
              <a:rPr lang="fr-FR" sz="5400" b="1" dirty="0" smtClean="0">
                <a:solidFill>
                  <a:schemeClr val="bg1"/>
                </a:solidFill>
              </a:rPr>
              <a:t> Mon Avocat est ma solution !</a:t>
            </a:r>
            <a:endParaRPr lang="fr-FR" sz="5400" b="1" dirty="0">
              <a:solidFill>
                <a:schemeClr val="bg1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-79899" y="6586005"/>
            <a:ext cx="94544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Olivia Chalus-</a:t>
            </a:r>
            <a:r>
              <a:rPr lang="fr-FR" b="1" dirty="0" err="1" smtClean="0">
                <a:solidFill>
                  <a:schemeClr val="bg1"/>
                </a:solidFill>
              </a:rPr>
              <a:t>Pénochet</a:t>
            </a:r>
            <a:r>
              <a:rPr lang="fr-FR" b="1" dirty="0" smtClean="0">
                <a:solidFill>
                  <a:schemeClr val="bg1"/>
                </a:solidFill>
              </a:rPr>
              <a:t>, Avocat, Nice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913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414"/>
    </mc:Choice>
    <mc:Fallback>
      <p:transition spd="slow" advTm="11414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2184101"/>
            <a:ext cx="4589608" cy="4271516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198" y="105273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dirty="0" smtClean="0"/>
              <a:t>Mon avocat coordonne les autres professionnels dont je pourrais avoir besoin pour mon dossier</a:t>
            </a:r>
            <a:r>
              <a:rPr lang="fr-FR" b="1" dirty="0"/>
              <a:t> </a:t>
            </a:r>
            <a:r>
              <a:rPr lang="fr-FR" b="1" dirty="0" smtClean="0"/>
              <a:t>: médecin de recours                         comptable …</a:t>
            </a:r>
            <a:endParaRPr lang="fr-FR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145213" y="548680"/>
            <a:ext cx="7810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 smtClean="0"/>
              <a:t>9</a:t>
            </a:r>
            <a:endParaRPr lang="fr-FR" sz="4400" b="1" dirty="0"/>
          </a:p>
        </p:txBody>
      </p:sp>
    </p:spTree>
    <p:extLst>
      <p:ext uri="{BB962C8B-B14F-4D97-AF65-F5344CB8AC3E}">
        <p14:creationId xmlns:p14="http://schemas.microsoft.com/office/powerpoint/2010/main" val="38097352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790"/>
    </mc:Choice>
    <mc:Fallback>
      <p:transition spd="slow" advTm="1079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948" y="2258959"/>
            <a:ext cx="5080000" cy="44069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dirty="0" smtClean="0"/>
              <a:t>Mon avocat me présente une convention d’honoraires que j’ai discutée avec lui à l’avance, tout est clair </a:t>
            </a:r>
            <a:r>
              <a:rPr lang="fr-FR" b="1" dirty="0" smtClean="0"/>
              <a:t>et </a:t>
            </a:r>
            <a:r>
              <a:rPr lang="fr-FR" b="1" dirty="0" smtClean="0"/>
              <a:t>net.</a:t>
            </a:r>
            <a:endParaRPr lang="fr-FR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71500" y="363279"/>
            <a:ext cx="9361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 smtClean="0"/>
              <a:t>10</a:t>
            </a:r>
            <a:endParaRPr lang="fr-FR" sz="4400" b="1" dirty="0"/>
          </a:p>
        </p:txBody>
      </p:sp>
      <p:sp>
        <p:nvSpPr>
          <p:cNvPr id="5" name="Rectangle 4"/>
          <p:cNvSpPr/>
          <p:nvPr/>
        </p:nvSpPr>
        <p:spPr>
          <a:xfrm>
            <a:off x="2699792" y="6488668"/>
            <a:ext cx="3675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 dirty="0"/>
              <a:t>Olivia Chalus-</a:t>
            </a:r>
            <a:r>
              <a:rPr lang="fr-FR" b="1" dirty="0" err="1"/>
              <a:t>Pénochet</a:t>
            </a:r>
            <a:r>
              <a:rPr lang="fr-FR" b="1" dirty="0"/>
              <a:t>, Avocat, Nice</a:t>
            </a:r>
          </a:p>
        </p:txBody>
      </p:sp>
    </p:spTree>
    <p:extLst>
      <p:ext uri="{BB962C8B-B14F-4D97-AF65-F5344CB8AC3E}">
        <p14:creationId xmlns:p14="http://schemas.microsoft.com/office/powerpoint/2010/main" val="36764258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036"/>
    </mc:Choice>
    <mc:Fallback>
      <p:transition spd="slow" advTm="11036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31888" y="785604"/>
            <a:ext cx="5544616" cy="2415046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dirty="0" smtClean="0"/>
              <a:t>Mon avocat connait la procédure </a:t>
            </a:r>
            <a:r>
              <a:rPr lang="fr-FR" b="1" dirty="0" smtClean="0"/>
              <a:t>d’indemnisation</a:t>
            </a:r>
            <a:br>
              <a:rPr lang="fr-FR" b="1" dirty="0" smtClean="0"/>
            </a:br>
            <a:r>
              <a:rPr lang="fr-FR" b="1" dirty="0"/>
              <a:t/>
            </a:r>
            <a:br>
              <a:rPr lang="fr-FR" b="1" dirty="0"/>
            </a:br>
            <a:r>
              <a:rPr lang="fr-FR" b="1" dirty="0" smtClean="0"/>
              <a:t> </a:t>
            </a:r>
            <a:r>
              <a:rPr lang="fr-FR" b="1" dirty="0"/>
              <a:t>I</a:t>
            </a:r>
            <a:r>
              <a:rPr lang="fr-FR" b="1" dirty="0" smtClean="0"/>
              <a:t>l </a:t>
            </a:r>
            <a:r>
              <a:rPr lang="fr-FR" b="1" dirty="0" smtClean="0"/>
              <a:t>m’évitera des erreurs et des pertes de temps</a:t>
            </a:r>
            <a:endParaRPr lang="fr-FR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0938"/>
            <a:ext cx="2987824" cy="3775026"/>
          </a:xfrm>
        </p:spPr>
      </p:pic>
      <p:sp>
        <p:nvSpPr>
          <p:cNvPr id="6" name="ZoneTexte 5"/>
          <p:cNvSpPr txBox="1"/>
          <p:nvPr/>
        </p:nvSpPr>
        <p:spPr>
          <a:xfrm>
            <a:off x="3095328" y="4293096"/>
            <a:ext cx="604867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b="1" dirty="0" smtClean="0"/>
              <a:t>Il contribue </a:t>
            </a:r>
            <a:r>
              <a:rPr lang="fr-FR" sz="4400" b="1" dirty="0" smtClean="0"/>
              <a:t>à </a:t>
            </a:r>
            <a:r>
              <a:rPr lang="fr-FR" sz="4400" b="1" dirty="0" smtClean="0"/>
              <a:t>m’obtenir une meilleure indemnisation</a:t>
            </a:r>
            <a:endParaRPr lang="fr-FR" sz="4400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395536" y="400884"/>
            <a:ext cx="9361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2320141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553"/>
    </mc:Choice>
    <mc:Fallback>
      <p:transition spd="slow" advTm="11553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b="1" dirty="0" smtClean="0"/>
              <a:t>Mon avocat est mon allié</a:t>
            </a:r>
            <a:endParaRPr lang="fr-FR" b="1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4062" y="2238375"/>
            <a:ext cx="5095875" cy="238125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827584" y="4941168"/>
            <a:ext cx="7992888" cy="14465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4400" b="1" dirty="0" smtClean="0"/>
              <a:t>C’est un professionnel du droit,</a:t>
            </a:r>
          </a:p>
          <a:p>
            <a:r>
              <a:rPr lang="fr-FR" sz="4400" b="1" dirty="0" smtClean="0"/>
              <a:t> il est indépendant et libre</a:t>
            </a:r>
            <a:endParaRPr lang="fr-FR" sz="4400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539552" y="1052736"/>
            <a:ext cx="10801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566952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"/>
    </mc:Choice>
    <mc:Fallback>
      <p:transition spd="slow" advTm="3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43000" y="3717032"/>
            <a:ext cx="6822295" cy="2578298"/>
          </a:xfrm>
          <a:ln>
            <a:solidFill>
              <a:srgbClr val="FFFFFF"/>
            </a:solidFill>
            <a:prstDash val="solid"/>
          </a:ln>
        </p:spPr>
        <p:txBody>
          <a:bodyPr>
            <a:normAutofit fontScale="90000"/>
          </a:bodyPr>
          <a:lstStyle/>
          <a:p>
            <a:pPr algn="just"/>
            <a:r>
              <a:rPr lang="fr-FR" b="1" dirty="0" smtClean="0">
                <a:solidFill>
                  <a:schemeClr val="bg1"/>
                </a:solidFill>
              </a:rPr>
              <a:t>Mon avocat en dommage corporel a suivi une formation particulière pour traiter les dossiers des </a:t>
            </a:r>
            <a:r>
              <a:rPr lang="fr-FR" b="1" dirty="0" smtClean="0">
                <a:solidFill>
                  <a:schemeClr val="bg1"/>
                </a:solidFill>
              </a:rPr>
              <a:t>victimes, il pratique la matière, il </a:t>
            </a:r>
            <a:r>
              <a:rPr lang="fr-FR" b="1" dirty="0" smtClean="0">
                <a:solidFill>
                  <a:schemeClr val="bg1"/>
                </a:solidFill>
              </a:rPr>
              <a:t>m’explique la marche à suivre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691680" y="620688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 smtClean="0">
                <a:solidFill>
                  <a:schemeClr val="bg1"/>
                </a:solidFill>
              </a:rPr>
              <a:t>3</a:t>
            </a:r>
            <a:endParaRPr lang="fr-FR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9015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668"/>
    </mc:Choice>
    <mc:Fallback>
      <p:transition spd="slow" advTm="11668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557"/>
            <a:ext cx="8769286" cy="504056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17744" y="5445224"/>
            <a:ext cx="8229600" cy="11430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Tous les assureurs, </a:t>
            </a:r>
            <a:r>
              <a:rPr lang="fr-FR" b="1" u="sng" dirty="0" smtClean="0">
                <a:solidFill>
                  <a:schemeClr val="bg1"/>
                </a:solidFill>
              </a:rPr>
              <a:t>y compris ma propre assurance</a:t>
            </a:r>
            <a:r>
              <a:rPr lang="fr-FR" b="1" dirty="0" smtClean="0">
                <a:solidFill>
                  <a:schemeClr val="bg1"/>
                </a:solidFill>
              </a:rPr>
              <a:t>, ne sont pas des philanthropes, </a:t>
            </a:r>
            <a:r>
              <a:rPr lang="fr-FR" dirty="0" smtClean="0"/>
              <a:t>ne </a:t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b="1" dirty="0" smtClean="0"/>
              <a:t>Ils </a:t>
            </a:r>
            <a:r>
              <a:rPr lang="fr-FR" b="1" dirty="0" smtClean="0"/>
              <a:t>m’indemniseront </a:t>
            </a:r>
            <a:r>
              <a:rPr lang="fr-FR" b="1" dirty="0" smtClean="0"/>
              <a:t>pas de manière performante spontanément</a:t>
            </a:r>
            <a:endParaRPr lang="fr-FR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539552" y="476672"/>
            <a:ext cx="8640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chemeClr val="bg1"/>
                </a:solidFill>
              </a:rPr>
              <a:t>4</a:t>
            </a:r>
            <a:endParaRPr lang="fr-FR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2585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"/>
    </mc:Choice>
    <mc:Fallback>
      <p:transition spd="slow" advTm="13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34" y="1762034"/>
            <a:ext cx="8454136" cy="5095966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28999" y="404664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dirty="0" smtClean="0"/>
              <a:t>Mon avocat sait comment faire </a:t>
            </a:r>
            <a:r>
              <a:rPr lang="fr-FR" b="1" u="sng" dirty="0" smtClean="0">
                <a:solidFill>
                  <a:schemeClr val="tx1"/>
                </a:solidFill>
              </a:rPr>
              <a:t>annuler une </a:t>
            </a:r>
            <a:r>
              <a:rPr lang="fr-FR" b="1" u="sng" dirty="0" smtClean="0">
                <a:solidFill>
                  <a:schemeClr val="tx1"/>
                </a:solidFill>
              </a:rPr>
              <a:t/>
            </a:r>
            <a:br>
              <a:rPr lang="fr-FR" b="1" u="sng" dirty="0" smtClean="0">
                <a:solidFill>
                  <a:schemeClr val="tx1"/>
                </a:solidFill>
              </a:rPr>
            </a:br>
            <a:r>
              <a:rPr lang="fr-FR" b="1" u="sng" dirty="0" smtClean="0">
                <a:solidFill>
                  <a:schemeClr val="tx1"/>
                </a:solidFill>
              </a:rPr>
              <a:t>transaction</a:t>
            </a:r>
            <a:r>
              <a:rPr lang="fr-FR" b="1" dirty="0" smtClean="0">
                <a:solidFill>
                  <a:schemeClr val="tx1"/>
                </a:solidFill>
              </a:rPr>
              <a:t> </a:t>
            </a:r>
            <a:r>
              <a:rPr lang="fr-FR" b="1" dirty="0" smtClean="0">
                <a:solidFill>
                  <a:schemeClr val="tx1"/>
                </a:solidFill>
              </a:rPr>
              <a:t>que j’ai signée par ignorance de mes droits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89134" y="404664"/>
            <a:ext cx="14465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 smtClean="0"/>
              <a:t>5</a:t>
            </a:r>
            <a:endParaRPr lang="fr-FR" sz="4400" b="1" dirty="0"/>
          </a:p>
        </p:txBody>
      </p:sp>
    </p:spTree>
    <p:extLst>
      <p:ext uri="{BB962C8B-B14F-4D97-AF65-F5344CB8AC3E}">
        <p14:creationId xmlns:p14="http://schemas.microsoft.com/office/powerpoint/2010/main" val="1135634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167"/>
    </mc:Choice>
    <mc:Fallback>
      <p:transition spd="slow" advTm="11167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865" y="2323483"/>
            <a:ext cx="6314578" cy="4521238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6354" y="1484784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dirty="0" smtClean="0"/>
              <a:t>Mon avocat sait comment préparer mon dossier et le présenter de manière à défendre au mieux ma situation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243745" y="91951"/>
            <a:ext cx="10801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 smtClean="0"/>
              <a:t>6</a:t>
            </a:r>
            <a:endParaRPr lang="fr-FR" sz="4400" b="1" dirty="0"/>
          </a:p>
        </p:txBody>
      </p:sp>
    </p:spTree>
    <p:extLst>
      <p:ext uri="{BB962C8B-B14F-4D97-AF65-F5344CB8AC3E}">
        <p14:creationId xmlns:p14="http://schemas.microsoft.com/office/powerpoint/2010/main" val="18988783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"/>
    </mc:Choice>
    <mc:Fallback>
      <p:transition spd="slow" advTm="12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4201" y="3205729"/>
            <a:ext cx="3657600" cy="36576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2566" y="1844824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dirty="0" smtClean="0"/>
              <a:t>Mon avocat m’assiste aux expertises, c’est lui qui prépare mon dossier, je ne suis plus seul et en plus je suis déchargé des contraintes administratives</a:t>
            </a:r>
            <a:endParaRPr lang="fr-FR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251520" y="404664"/>
            <a:ext cx="7920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 smtClean="0"/>
              <a:t>7</a:t>
            </a:r>
            <a:endParaRPr lang="fr-FR" sz="4400" b="1" dirty="0"/>
          </a:p>
        </p:txBody>
      </p:sp>
    </p:spTree>
    <p:extLst>
      <p:ext uri="{BB962C8B-B14F-4D97-AF65-F5344CB8AC3E}">
        <p14:creationId xmlns:p14="http://schemas.microsoft.com/office/powerpoint/2010/main" val="35139075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149"/>
    </mc:Choice>
    <mc:Fallback>
      <p:transition spd="slow" advTm="11149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831190"/>
            <a:ext cx="6246992" cy="4740904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2200" y="567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Mon avocat me représente devant le tribunal si je suis convoqué, je me </a:t>
            </a:r>
            <a:r>
              <a:rPr lang="fr-FR" b="1" dirty="0" smtClean="0">
                <a:solidFill>
                  <a:schemeClr val="tx1"/>
                </a:solidFill>
              </a:rPr>
              <a:t>repose sur lui.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51520" y="548680"/>
            <a:ext cx="10801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 smtClean="0"/>
              <a:t>8</a:t>
            </a:r>
            <a:endParaRPr lang="fr-FR" sz="4400" b="1" dirty="0"/>
          </a:p>
        </p:txBody>
      </p:sp>
    </p:spTree>
    <p:extLst>
      <p:ext uri="{BB962C8B-B14F-4D97-AF65-F5344CB8AC3E}">
        <p14:creationId xmlns:p14="http://schemas.microsoft.com/office/powerpoint/2010/main" val="1489768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"/>
    </mc:Choice>
    <mc:Fallback>
      <p:transition spd="slow" advTm="11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TM01790493[[fn=SOHO]]</Template>
  <TotalTime>81</TotalTime>
  <Words>226</Words>
  <Application>Microsoft Office PowerPoint</Application>
  <PresentationFormat>Affichage à l'écran (4:3)</PresentationFormat>
  <Paragraphs>28</Paragraphs>
  <Slides>11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Soho</vt:lpstr>
      <vt:lpstr>Mon Accident :  Mon Avocat est ma solution !</vt:lpstr>
      <vt:lpstr>Mon avocat connait la procédure d’indemnisation   Il m’évitera des erreurs et des pertes de temps</vt:lpstr>
      <vt:lpstr>Mon avocat est mon allié</vt:lpstr>
      <vt:lpstr>Mon avocat en dommage corporel a suivi une formation particulière pour traiter les dossiers des victimes, il pratique la matière, il m’explique la marche à suivre</vt:lpstr>
      <vt:lpstr>Tous les assureurs, y compris ma propre assurance, ne sont pas des philanthropes, ne    Ils m’indemniseront pas de manière performante spontanément</vt:lpstr>
      <vt:lpstr>Mon avocat sait comment faire annuler une  transaction que j’ai signée par ignorance de mes droits</vt:lpstr>
      <vt:lpstr>Mon avocat sait comment préparer mon dossier et le présenter de manière à défendre au mieux ma situation </vt:lpstr>
      <vt:lpstr>Mon avocat m’assiste aux expertises, c’est lui qui prépare mon dossier, je ne suis plus seul et en plus je suis déchargé des contraintes administratives</vt:lpstr>
      <vt:lpstr>Mon avocat me représente devant le tribunal si je suis convoqué, je me repose sur lui.</vt:lpstr>
      <vt:lpstr>Mon avocat coordonne les autres professionnels dont je pourrais avoir besoin pour mon dossier : médecin de recours                         comptable …</vt:lpstr>
      <vt:lpstr>Mon avocat me présente une convention d’honoraires que j’ai discutée avec lui à l’avance, tout est clair et net.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 Accident : Mon Avocat est ma solution !</dc:title>
  <dc:creator>Olivia Chalus</dc:creator>
  <cp:lastModifiedBy>Olivia Chalus</cp:lastModifiedBy>
  <cp:revision>11</cp:revision>
  <dcterms:created xsi:type="dcterms:W3CDTF">2015-11-09T17:45:58Z</dcterms:created>
  <dcterms:modified xsi:type="dcterms:W3CDTF">2015-11-10T09:46:17Z</dcterms:modified>
</cp:coreProperties>
</file>